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1"/>
  </p:sldMasterIdLst>
  <p:sldIdLst>
    <p:sldId id="256" r:id="rId2"/>
    <p:sldId id="258" r:id="rId3"/>
    <p:sldId id="257" r:id="rId4"/>
    <p:sldId id="259" r:id="rId5"/>
    <p:sldId id="260" r:id="rId6"/>
    <p:sldId id="261" r:id="rId7"/>
    <p:sldId id="262" r:id="rId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84"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4/25/2024</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3588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4/25/2024</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07549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4/25/2024</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82506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4/25/2024</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20118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4/25/2024</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8337132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4/25/2024</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21993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4/25/2024</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573636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4/25/2024</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84835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4/25/2024</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03962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4/25/2024</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54031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4/25/2024</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874043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4/25/2024</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394485997"/>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28" r:id="rId6"/>
    <p:sldLayoutId id="2147483724" r:id="rId7"/>
    <p:sldLayoutId id="2147483725" r:id="rId8"/>
    <p:sldLayoutId id="2147483726" r:id="rId9"/>
    <p:sldLayoutId id="2147483727" r:id="rId10"/>
    <p:sldLayoutId id="214748372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88A1B222-0A09-A566-2CE1-36FED5DA3013}"/>
              </a:ext>
            </a:extLst>
          </p:cNvPr>
          <p:cNvPicPr>
            <a:picLocks noChangeAspect="1"/>
          </p:cNvPicPr>
          <p:nvPr/>
        </p:nvPicPr>
        <p:blipFill rotWithShape="1">
          <a:blip r:embed="rId2"/>
          <a:srcRect l="15628" r="-1"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98CAFD2-ED78-4577-BBC7-49FCCEB5D309}"/>
              </a:ext>
            </a:extLst>
          </p:cNvPr>
          <p:cNvSpPr>
            <a:spLocks noGrp="1"/>
          </p:cNvSpPr>
          <p:nvPr>
            <p:ph type="ctrTitle"/>
          </p:nvPr>
        </p:nvSpPr>
        <p:spPr>
          <a:xfrm>
            <a:off x="477981" y="1122363"/>
            <a:ext cx="4023360" cy="3204134"/>
          </a:xfrm>
        </p:spPr>
        <p:txBody>
          <a:bodyPr anchor="b">
            <a:normAutofit/>
          </a:bodyPr>
          <a:lstStyle/>
          <a:p>
            <a:r>
              <a:rPr lang="fr-FR" sz="4800" dirty="0">
                <a:solidFill>
                  <a:schemeClr val="bg1"/>
                </a:solidFill>
              </a:rPr>
              <a:t>Projet Android </a:t>
            </a:r>
            <a:br>
              <a:rPr lang="fr-FR" sz="4800" dirty="0">
                <a:solidFill>
                  <a:schemeClr val="bg1"/>
                </a:solidFill>
              </a:rPr>
            </a:br>
            <a:r>
              <a:rPr lang="fr-FR" sz="4800" dirty="0">
                <a:solidFill>
                  <a:schemeClr val="bg1"/>
                </a:solidFill>
              </a:rPr>
              <a:t>Quiz App</a:t>
            </a:r>
          </a:p>
        </p:txBody>
      </p:sp>
      <p:sp>
        <p:nvSpPr>
          <p:cNvPr id="3" name="Subtitle 2">
            <a:extLst>
              <a:ext uri="{FF2B5EF4-FFF2-40B4-BE49-F238E27FC236}">
                <a16:creationId xmlns:a16="http://schemas.microsoft.com/office/drawing/2014/main" id="{CD047C5B-4D8A-3001-86F7-BF2A117C1AC4}"/>
              </a:ext>
            </a:extLst>
          </p:cNvPr>
          <p:cNvSpPr>
            <a:spLocks noGrp="1"/>
          </p:cNvSpPr>
          <p:nvPr>
            <p:ph type="subTitle" idx="1"/>
          </p:nvPr>
        </p:nvSpPr>
        <p:spPr>
          <a:xfrm>
            <a:off x="477980" y="4872922"/>
            <a:ext cx="4023359" cy="1208141"/>
          </a:xfrm>
        </p:spPr>
        <p:txBody>
          <a:bodyPr>
            <a:normAutofit/>
          </a:bodyPr>
          <a:lstStyle/>
          <a:p>
            <a:r>
              <a:rPr lang="fr-FR" sz="2000" dirty="0">
                <a:solidFill>
                  <a:schemeClr val="bg1"/>
                </a:solidFill>
              </a:rPr>
              <a:t>Ayoub </a:t>
            </a:r>
            <a:r>
              <a:rPr lang="fr-FR" sz="2000" dirty="0" err="1">
                <a:solidFill>
                  <a:schemeClr val="bg1"/>
                </a:solidFill>
              </a:rPr>
              <a:t>Ghoula</a:t>
            </a:r>
            <a:r>
              <a:rPr lang="fr-FR" sz="2000" dirty="0">
                <a:solidFill>
                  <a:schemeClr val="bg1"/>
                </a:solidFill>
              </a:rPr>
              <a:t> TD5</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43928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60585-746D-FFE8-6127-ED1AB50148CC}"/>
              </a:ext>
            </a:extLst>
          </p:cNvPr>
          <p:cNvSpPr>
            <a:spLocks noGrp="1"/>
          </p:cNvSpPr>
          <p:nvPr>
            <p:ph type="title"/>
          </p:nvPr>
        </p:nvSpPr>
        <p:spPr/>
        <p:txBody>
          <a:bodyPr/>
          <a:lstStyle/>
          <a:p>
            <a:r>
              <a:rPr lang="fr-FR" b="1" dirty="0">
                <a:solidFill>
                  <a:schemeClr val="tx2">
                    <a:lumMod val="75000"/>
                    <a:lumOff val="25000"/>
                  </a:schemeClr>
                </a:solidFill>
                <a:latin typeface="ADLaM Display" panose="02010000000000000000" pitchFamily="2" charset="0"/>
                <a:ea typeface="ADLaM Display" panose="02010000000000000000" pitchFamily="2" charset="0"/>
                <a:cs typeface="ADLaM Display" panose="02010000000000000000" pitchFamily="2" charset="0"/>
              </a:rPr>
              <a:t>Contexte :</a:t>
            </a:r>
          </a:p>
        </p:txBody>
      </p:sp>
      <p:sp>
        <p:nvSpPr>
          <p:cNvPr id="3" name="Content Placeholder 2">
            <a:extLst>
              <a:ext uri="{FF2B5EF4-FFF2-40B4-BE49-F238E27FC236}">
                <a16:creationId xmlns:a16="http://schemas.microsoft.com/office/drawing/2014/main" id="{FAD67EFE-F129-31EF-1BF6-CD89FA8AB893}"/>
              </a:ext>
            </a:extLst>
          </p:cNvPr>
          <p:cNvSpPr>
            <a:spLocks noGrp="1"/>
          </p:cNvSpPr>
          <p:nvPr>
            <p:ph idx="1"/>
          </p:nvPr>
        </p:nvSpPr>
        <p:spPr/>
        <p:txBody>
          <a:bodyPr/>
          <a:lstStyle/>
          <a:p>
            <a:r>
              <a:rPr lang="fr-FR" dirty="0">
                <a:solidFill>
                  <a:schemeClr val="tx1">
                    <a:lumMod val="95000"/>
                    <a:lumOff val="5000"/>
                  </a:schemeClr>
                </a:solidFill>
              </a:rPr>
              <a:t>est une application de quiz éducative et ludique conçue pour offrir une expérience interactive aux utilisateurs de tous niveaux de compétence. En tant que plateforme polyvalente, Quiz permet aux utilisateurs de tester leurs connaissances dans une variété de domaines, tout en offrant des opportunités d'apprentissage et de divertissement.</a:t>
            </a:r>
          </a:p>
        </p:txBody>
      </p:sp>
    </p:spTree>
    <p:extLst>
      <p:ext uri="{BB962C8B-B14F-4D97-AF65-F5344CB8AC3E}">
        <p14:creationId xmlns:p14="http://schemas.microsoft.com/office/powerpoint/2010/main" val="274476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57BA5-3E0B-84C0-BE65-4CB99D5F202E}"/>
              </a:ext>
            </a:extLst>
          </p:cNvPr>
          <p:cNvSpPr>
            <a:spLocks noGrp="1"/>
          </p:cNvSpPr>
          <p:nvPr>
            <p:ph type="title"/>
          </p:nvPr>
        </p:nvSpPr>
        <p:spPr/>
        <p:txBody>
          <a:bodyPr/>
          <a:lstStyle/>
          <a:p>
            <a:r>
              <a:rPr lang="fr-FR" b="1" dirty="0">
                <a:solidFill>
                  <a:schemeClr val="tx2">
                    <a:lumMod val="75000"/>
                    <a:lumOff val="25000"/>
                  </a:schemeClr>
                </a:solidFill>
                <a:latin typeface="ADLaM Display" panose="02010000000000000000" pitchFamily="2" charset="0"/>
                <a:ea typeface="ADLaM Display" panose="02010000000000000000" pitchFamily="2" charset="0"/>
                <a:cs typeface="ADLaM Display" panose="02010000000000000000" pitchFamily="2" charset="0"/>
              </a:rPr>
              <a:t>Objectif de l'application :</a:t>
            </a:r>
          </a:p>
        </p:txBody>
      </p:sp>
      <p:sp>
        <p:nvSpPr>
          <p:cNvPr id="3" name="Content Placeholder 2">
            <a:extLst>
              <a:ext uri="{FF2B5EF4-FFF2-40B4-BE49-F238E27FC236}">
                <a16:creationId xmlns:a16="http://schemas.microsoft.com/office/drawing/2014/main" id="{65866712-C23B-80CE-3A58-63FD7EADB65C}"/>
              </a:ext>
            </a:extLst>
          </p:cNvPr>
          <p:cNvSpPr>
            <a:spLocks noGrp="1"/>
          </p:cNvSpPr>
          <p:nvPr>
            <p:ph idx="1"/>
          </p:nvPr>
        </p:nvSpPr>
        <p:spPr/>
        <p:txBody>
          <a:bodyPr/>
          <a:lstStyle/>
          <a:p>
            <a:r>
              <a:rPr lang="fr-FR" dirty="0"/>
              <a:t>L'objectif principal de Quiz est de fournir un environnement convivial où les utilisateurs peuvent élargir leurs connaissances, relever des défis intellectuels et améliorer leurs compétences dans divers sujets. Que ce soit pour étudier, se divertir ou simplement se tester, Quiz offre une expérience engageante et enrichissante pour tous les utilisateurs.</a:t>
            </a:r>
          </a:p>
        </p:txBody>
      </p:sp>
    </p:spTree>
    <p:extLst>
      <p:ext uri="{BB962C8B-B14F-4D97-AF65-F5344CB8AC3E}">
        <p14:creationId xmlns:p14="http://schemas.microsoft.com/office/powerpoint/2010/main" val="37313374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quiz&#10;&#10;Description automatically generated">
            <a:extLst>
              <a:ext uri="{FF2B5EF4-FFF2-40B4-BE49-F238E27FC236}">
                <a16:creationId xmlns:a16="http://schemas.microsoft.com/office/drawing/2014/main" id="{544DC9F2-F85B-675A-7F91-D3C24097E3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3118" y="398095"/>
            <a:ext cx="2645153" cy="6061809"/>
          </a:xfrm>
          <a:prstGeom prst="rect">
            <a:avLst/>
          </a:prstGeom>
        </p:spPr>
      </p:pic>
      <p:pic>
        <p:nvPicPr>
          <p:cNvPr id="5" name="Picture 4" descr="A screenshot of a game&#10;&#10;Description automatically generated">
            <a:extLst>
              <a:ext uri="{FF2B5EF4-FFF2-40B4-BE49-F238E27FC236}">
                <a16:creationId xmlns:a16="http://schemas.microsoft.com/office/drawing/2014/main" id="{C5EC302C-EFD4-6F1C-8D69-705A3D3151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4745" y="398096"/>
            <a:ext cx="2645153" cy="6061808"/>
          </a:xfrm>
          <a:prstGeom prst="rect">
            <a:avLst/>
          </a:prstGeom>
        </p:spPr>
      </p:pic>
    </p:spTree>
    <p:extLst>
      <p:ext uri="{BB962C8B-B14F-4D97-AF65-F5344CB8AC3E}">
        <p14:creationId xmlns:p14="http://schemas.microsoft.com/office/powerpoint/2010/main" val="325756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paper with black text&#10;&#10;Description automatically generated">
            <a:extLst>
              <a:ext uri="{FF2B5EF4-FFF2-40B4-BE49-F238E27FC236}">
                <a16:creationId xmlns:a16="http://schemas.microsoft.com/office/drawing/2014/main" id="{36E1836B-4455-FE39-AE24-DD6FBA66CA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823" y="0"/>
            <a:ext cx="2992582" cy="6858000"/>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E3D7C0E2-7B7C-703C-30C6-838FC9C791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24595" y="0"/>
            <a:ext cx="2992582" cy="6858000"/>
          </a:xfrm>
          <a:prstGeom prst="rect">
            <a:avLst/>
          </a:prstGeom>
        </p:spPr>
      </p:pic>
      <p:pic>
        <p:nvPicPr>
          <p:cNvPr id="7" name="Picture 6" descr="A screen shot of a computer&#10;&#10;Description automatically generated">
            <a:extLst>
              <a:ext uri="{FF2B5EF4-FFF2-40B4-BE49-F238E27FC236}">
                <a16:creationId xmlns:a16="http://schemas.microsoft.com/office/drawing/2014/main" id="{46744C7F-34E1-D7CE-212B-6A4E4E46EA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99709" y="0"/>
            <a:ext cx="2992582" cy="6858000"/>
          </a:xfrm>
          <a:prstGeom prst="rect">
            <a:avLst/>
          </a:prstGeom>
        </p:spPr>
      </p:pic>
    </p:spTree>
    <p:extLst>
      <p:ext uri="{BB962C8B-B14F-4D97-AF65-F5344CB8AC3E}">
        <p14:creationId xmlns:p14="http://schemas.microsoft.com/office/powerpoint/2010/main" val="5993935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phone&#10;&#10;Description automatically generated">
            <a:extLst>
              <a:ext uri="{FF2B5EF4-FFF2-40B4-BE49-F238E27FC236}">
                <a16:creationId xmlns:a16="http://schemas.microsoft.com/office/drawing/2014/main" id="{57D21543-B5C1-D314-C156-608DA54E27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9709" y="0"/>
            <a:ext cx="2992582" cy="68580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4A5FBC05-98EF-342D-D625-781FAA9BA6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8829" y="0"/>
            <a:ext cx="2992582" cy="6858000"/>
          </a:xfrm>
          <a:prstGeom prst="rect">
            <a:avLst/>
          </a:prstGeom>
        </p:spPr>
      </p:pic>
      <p:pic>
        <p:nvPicPr>
          <p:cNvPr id="9" name="Picture 8" descr="A screenshot of a game&#10;&#10;Description automatically generated">
            <a:extLst>
              <a:ext uri="{FF2B5EF4-FFF2-40B4-BE49-F238E27FC236}">
                <a16:creationId xmlns:a16="http://schemas.microsoft.com/office/drawing/2014/main" id="{03E6BD4A-E5F8-0F5A-0A5C-8A47B96DF1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589" y="0"/>
            <a:ext cx="2992582" cy="6858000"/>
          </a:xfrm>
          <a:prstGeom prst="rect">
            <a:avLst/>
          </a:prstGeom>
        </p:spPr>
      </p:pic>
    </p:spTree>
    <p:extLst>
      <p:ext uri="{BB962C8B-B14F-4D97-AF65-F5344CB8AC3E}">
        <p14:creationId xmlns:p14="http://schemas.microsoft.com/office/powerpoint/2010/main" val="2286495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544463-0AF7-2355-BD0C-C1E2C965B8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9709" y="0"/>
            <a:ext cx="2992582" cy="6858000"/>
          </a:xfrm>
          <a:prstGeom prst="rect">
            <a:avLst/>
          </a:prstGeom>
        </p:spPr>
      </p:pic>
    </p:spTree>
    <p:extLst>
      <p:ext uri="{BB962C8B-B14F-4D97-AF65-F5344CB8AC3E}">
        <p14:creationId xmlns:p14="http://schemas.microsoft.com/office/powerpoint/2010/main" val="901253853"/>
      </p:ext>
    </p:extLst>
  </p:cSld>
  <p:clrMapOvr>
    <a:masterClrMapping/>
  </p:clrMapOvr>
</p:sld>
</file>

<file path=ppt/theme/theme1.xml><?xml version="1.0" encoding="utf-8"?>
<a:theme xmlns:a="http://schemas.openxmlformats.org/drawingml/2006/main" name="AccentBoxVTI">
  <a:themeElements>
    <a:clrScheme name="AnalogousFromRegularSeed_2SEEDS">
      <a:dk1>
        <a:srgbClr val="000000"/>
      </a:dk1>
      <a:lt1>
        <a:srgbClr val="FFFFFF"/>
      </a:lt1>
      <a:dk2>
        <a:srgbClr val="1B2F2E"/>
      </a:dk2>
      <a:lt2>
        <a:srgbClr val="F3F1F0"/>
      </a:lt2>
      <a:accent1>
        <a:srgbClr val="3B9EB1"/>
      </a:accent1>
      <a:accent2>
        <a:srgbClr val="46B196"/>
      </a:accent2>
      <a:accent3>
        <a:srgbClr val="4D7EC3"/>
      </a:accent3>
      <a:accent4>
        <a:srgbClr val="B13B3E"/>
      </a:accent4>
      <a:accent5>
        <a:srgbClr val="C37B4D"/>
      </a:accent5>
      <a:accent6>
        <a:srgbClr val="B19A3B"/>
      </a:accent6>
      <a:hlink>
        <a:srgbClr val="C05944"/>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50</TotalTime>
  <Words>121</Words>
  <Application>Microsoft Office PowerPoint</Application>
  <PresentationFormat>Widescreen</PresentationFormat>
  <Paragraphs>6</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ADLaM Display</vt:lpstr>
      <vt:lpstr>Arial</vt:lpstr>
      <vt:lpstr>Avenir Next LT Pro</vt:lpstr>
      <vt:lpstr>Calibri</vt:lpstr>
      <vt:lpstr>AccentBoxVTI</vt:lpstr>
      <vt:lpstr>Projet Android  Quiz App</vt:lpstr>
      <vt:lpstr>Contexte :</vt:lpstr>
      <vt:lpstr>Objectif de l'application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Android  Quiz App</dc:title>
  <dc:creator>ghoulaayoub</dc:creator>
  <cp:lastModifiedBy>ghoulaayoub</cp:lastModifiedBy>
  <cp:revision>1</cp:revision>
  <dcterms:created xsi:type="dcterms:W3CDTF">2024-04-25T05:35:07Z</dcterms:created>
  <dcterms:modified xsi:type="dcterms:W3CDTF">2024-04-25T06:25:38Z</dcterms:modified>
</cp:coreProperties>
</file>

<file path=docProps/thumbnail.jpeg>
</file>